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D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9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6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4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3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4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2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2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438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8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5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35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0">
              <a:srgbClr val="46DD11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C01C7-B0DB-4C32-8FCE-DC153146C6DC}" type="datetimeFigureOut">
              <a:rPr lang="ru-RU" smtClean="0"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C2606-413D-46C7-A182-F4817EADE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4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gif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Кадетская школа-интернат №6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Вахитовского</a:t>
            </a:r>
            <a:r>
              <a:rPr lang="ru-RU" b="1" dirty="0" smtClean="0">
                <a:solidFill>
                  <a:srgbClr val="C00000"/>
                </a:solidFill>
              </a:rPr>
              <a:t> района </a:t>
            </a:r>
            <a:r>
              <a:rPr lang="ru-RU" b="1" dirty="0" err="1" smtClean="0">
                <a:solidFill>
                  <a:srgbClr val="C00000"/>
                </a:solidFill>
              </a:rPr>
              <a:t>г.Казани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ПРЕДСТАВЛЯЕТ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5749972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Мы теперь кадеты!!!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439856" cy="5256584"/>
          </a:xfrm>
        </p:spPr>
      </p:pic>
    </p:spTree>
    <p:extLst>
      <p:ext uri="{BB962C8B-B14F-4D97-AF65-F5344CB8AC3E}">
        <p14:creationId xmlns:p14="http://schemas.microsoft.com/office/powerpoint/2010/main" val="30324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5515"/>
            <a:ext cx="2880319" cy="19151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84785"/>
            <a:ext cx="2803060" cy="1863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81099"/>
            <a:ext cx="2753873" cy="1831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33056"/>
            <a:ext cx="3380699" cy="22478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222" y="3933056"/>
            <a:ext cx="3380698" cy="224780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20931" y="404664"/>
            <a:ext cx="74029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a typeface="+mj-ea"/>
                <a:cs typeface="+mj-cs"/>
              </a:rPr>
              <a:t>Какой он – настоящий кадет?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335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64955"/>
            <a:ext cx="2893036" cy="1923561"/>
          </a:xfrm>
        </p:spPr>
      </p:pic>
      <p:sp>
        <p:nvSpPr>
          <p:cNvPr id="4" name="Прямоугольник 3"/>
          <p:cNvSpPr/>
          <p:nvPr/>
        </p:nvSpPr>
        <p:spPr>
          <a:xfrm>
            <a:off x="835249" y="332656"/>
            <a:ext cx="74735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Настоящий кадет – 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исциплинированный…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250" y="2278494"/>
            <a:ext cx="2872674" cy="1910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4283094"/>
            <a:ext cx="3224738" cy="214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03908"/>
            <a:ext cx="3823320" cy="2548880"/>
          </a:xfrm>
        </p:spPr>
      </p:pic>
      <p:sp>
        <p:nvSpPr>
          <p:cNvPr id="4" name="Прямоугольник 3"/>
          <p:cNvSpPr/>
          <p:nvPr/>
        </p:nvSpPr>
        <p:spPr>
          <a:xfrm>
            <a:off x="1277031" y="476672"/>
            <a:ext cx="65899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… любознательный…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12" y="4077072"/>
            <a:ext cx="3816424" cy="2544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969" y="1400001"/>
            <a:ext cx="3849479" cy="25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3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1422"/>
            <a:ext cx="4271946" cy="2847964"/>
          </a:xfrm>
        </p:spPr>
      </p:pic>
      <p:sp>
        <p:nvSpPr>
          <p:cNvPr id="4" name="Прямоугольник 3"/>
          <p:cNvSpPr/>
          <p:nvPr/>
        </p:nvSpPr>
        <p:spPr>
          <a:xfrm>
            <a:off x="1313942" y="404664"/>
            <a:ext cx="65386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… жизнерадостный…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298916"/>
            <a:ext cx="2141984" cy="3212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505978"/>
            <a:ext cx="2783252" cy="192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7984" y="476672"/>
            <a:ext cx="73480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… целеустремленный…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84" y="1400002"/>
            <a:ext cx="7202414" cy="480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9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60648"/>
            <a:ext cx="77283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… и всегда в хорошей	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спортивной форме!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48880"/>
            <a:ext cx="5292587" cy="3528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21" y="2204864"/>
            <a:ext cx="2627784" cy="1751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20" y="4437112"/>
            <a:ext cx="25922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02316"/>
            <a:ext cx="2160239" cy="210274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68" y="1902316"/>
            <a:ext cx="2102748" cy="2102748"/>
          </a:xfrm>
        </p:spPr>
      </p:pic>
      <p:sp>
        <p:nvSpPr>
          <p:cNvPr id="7" name="Прямоугольник 6"/>
          <p:cNvSpPr/>
          <p:nvPr/>
        </p:nvSpPr>
        <p:spPr>
          <a:xfrm>
            <a:off x="1475656" y="332656"/>
            <a:ext cx="64807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Впереди – много разных путей.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Но главная цель нашей жизни –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быть достойным Человеком!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163159"/>
            <a:ext cx="2173932" cy="21739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448" y="1902316"/>
            <a:ext cx="2102748" cy="21027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022" y="4175965"/>
            <a:ext cx="2356872" cy="21556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68" y="1902316"/>
            <a:ext cx="2060053" cy="21027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84595"/>
            <a:ext cx="2121535" cy="213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6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53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Мы теперь кадеты!!!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Лилия</cp:lastModifiedBy>
  <cp:revision>8</cp:revision>
  <dcterms:created xsi:type="dcterms:W3CDTF">2014-04-23T05:26:04Z</dcterms:created>
  <dcterms:modified xsi:type="dcterms:W3CDTF">2014-04-23T11:39:33Z</dcterms:modified>
</cp:coreProperties>
</file>